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114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9672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3591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257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3471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98318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1963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472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8538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328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08571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7486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DA87B-C5D7-4204-88A7-C3241F3FA844}" type="datetimeFigureOut">
              <a:rPr lang="ru-RU" smtClean="0"/>
              <a:pPr/>
              <a:t>13.05.2022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C7E19-A738-41EE-B1B3-BA402E9C52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9069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23719" y="833426"/>
            <a:ext cx="93608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/>
              <a:t>Рассказ </a:t>
            </a:r>
          </a:p>
          <a:p>
            <a:pPr algn="ctr"/>
            <a:r>
              <a:rPr lang="ru-RU" sz="6000" dirty="0" smtClean="0"/>
              <a:t>«Превращение в бабочку»</a:t>
            </a:r>
            <a:endParaRPr lang="ru-RU" sz="6000" dirty="0"/>
          </a:p>
          <a:p>
            <a:pPr algn="ctr"/>
            <a:endParaRPr lang="ru-RU" sz="3200" dirty="0"/>
          </a:p>
          <a:p>
            <a:pPr algn="ctr"/>
            <a:endParaRPr lang="ru-RU" sz="3200" dirty="0"/>
          </a:p>
          <a:p>
            <a:pPr algn="ctr"/>
            <a:r>
              <a:rPr lang="ru-RU" sz="3200" dirty="0"/>
              <a:t>                                                               </a:t>
            </a:r>
          </a:p>
          <a:p>
            <a:pPr algn="ctr"/>
            <a:endParaRPr lang="ru-RU" sz="3200" dirty="0"/>
          </a:p>
          <a:p>
            <a:pPr algn="ctr"/>
            <a:endParaRPr lang="ru-RU" sz="3200" dirty="0"/>
          </a:p>
        </p:txBody>
      </p:sp>
      <p:pic>
        <p:nvPicPr>
          <p:cNvPr id="6" name="Picture 13" descr="C:\Users\пк\Desktop\бабочки\Без названия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6584" y="3241212"/>
            <a:ext cx="1595434" cy="1660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5588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3938696" y="1012027"/>
            <a:ext cx="6288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одном чудесном саду жила-была гусеница. Каждое утро она просыпалась и смотрела на себя в капельку росы, как в зеркало.  Ей не нравилось свое отражение. Гусеница очень огорчалась своей некрасивости, усаживалась на край листочка и горько плакала.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5" y="3602182"/>
            <a:ext cx="4621012" cy="3071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892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304295" cy="709061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84094" y="569360"/>
            <a:ext cx="61361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Но однажды мимо пробегал паучок. Жалко стало паучку соседку. И решил он ей помочь. Сплёл из серебряных нитей покрывало, чтобы скрыть её от посторонних глаз. Завернулась в него гусеница и заснула.</a:t>
            </a:r>
          </a:p>
          <a:p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32" y="3447044"/>
            <a:ext cx="3740231" cy="354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91" y="3447044"/>
            <a:ext cx="4357852" cy="3226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408995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280" cy="68579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19663" y="666020"/>
            <a:ext cx="5374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Прознала волшебница - Весна об этом, прикоснулась она волшебной палочкой к кокону, и гусеница проснулась ото сна.</a:t>
            </a:r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919663" y="27654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2" y="2390273"/>
            <a:ext cx="3713746" cy="40647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8733" t="36966" r="11382" b="36224"/>
          <a:stretch/>
        </p:blipFill>
        <p:spPr>
          <a:xfrm>
            <a:off x="1122947" y="3769894"/>
            <a:ext cx="697831" cy="8662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953" y="2470484"/>
            <a:ext cx="4038598" cy="40647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13179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9141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51347" y="1605000"/>
            <a:ext cx="5230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- «Ах, какая красива бабочка, какие прекрасные у неё крылышки!» - наперебой щебетали птицы.</a:t>
            </a:r>
          </a:p>
          <a:p>
            <a:endParaRPr lang="ru-RU" sz="2400" dirty="0"/>
          </a:p>
          <a:p>
            <a:r>
              <a:rPr lang="ru-RU" sz="2400" dirty="0"/>
              <a:t>Оглянулась гусеница, но вокруг не было никого, кроме неё. Это она превратилась в прекрасную бабочку.</a:t>
            </a:r>
          </a:p>
        </p:txBody>
      </p:sp>
      <p:pic>
        <p:nvPicPr>
          <p:cNvPr id="5" name="Picture 13" descr="C:\Users\пк\Desktop\бабочки\Без названия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15291" y="888274"/>
            <a:ext cx="3310361" cy="3747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29509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146</Words>
  <Application>Microsoft Office PowerPoint</Application>
  <PresentationFormat>Произвольный</PresentationFormat>
  <Paragraphs>12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Слайд 1</vt:lpstr>
      <vt:lpstr>Слайд 2</vt:lpstr>
      <vt:lpstr>Слайд 3</vt:lpstr>
      <vt:lpstr>Слайд 4</vt:lpstr>
      <vt:lpstr>Слайд 5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</dc:creator>
  <cp:lastModifiedBy>пк</cp:lastModifiedBy>
  <cp:revision>21</cp:revision>
  <dcterms:created xsi:type="dcterms:W3CDTF">2020-05-20T14:13:14Z</dcterms:created>
  <dcterms:modified xsi:type="dcterms:W3CDTF">2022-05-13T13:50:45Z</dcterms:modified>
</cp:coreProperties>
</file>